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91429-35B8-4F9C-A2E9-2051C93AD93F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DDE15-7647-4F16-B9EA-CBB29862C3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1125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F2FB35-CE90-45A2-A5C4-6E683AAF1A30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FBA-C6EE-43FE-97B0-D211F6A24158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24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9C59-24A0-428B-A251-FAC2E5BAF6F1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1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99F-87BD-4EBC-A29B-CE0B58899EF3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42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AD89-A073-4781-933E-3E05D3E5D599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95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1475-52BD-4394-ADAA-5D2800CD8E26}" type="datetime1">
              <a:rPr lang="nb-NO" smtClean="0"/>
              <a:t>24.02.2021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9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925B-8F5C-4A5C-B314-F35A35EE46C2}" type="datetime1">
              <a:rPr lang="nb-NO" smtClean="0"/>
              <a:t>24.02.2021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67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F03E-AFF2-4674-85B3-D626438C7825}" type="datetime1">
              <a:rPr lang="nb-NO" smtClean="0"/>
              <a:t>24.02.2021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45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7A8-E197-42A4-B555-110EBDCE5D9F}" type="datetime1">
              <a:rPr lang="nb-NO" smtClean="0"/>
              <a:t>24.02.2021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40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D1C8-B512-4FF2-8270-6E6139385760}" type="datetime1">
              <a:rPr lang="nb-NO" smtClean="0"/>
              <a:t>24.02.2021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08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85C7-A7CA-454C-92C8-77C342401C02}" type="datetime1">
              <a:rPr lang="nb-NO" smtClean="0"/>
              <a:t>24.02.2021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6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77C8714-E750-4496-B452-3EED72F55E65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6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Kvalitative metoder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Kapittel </a:t>
            </a:r>
            <a:r>
              <a:rPr lang="nb-NO" dirty="0"/>
              <a:t>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51" t="-2210" r="-3306" b="2915"/>
          <a:stretch/>
        </p:blipFill>
        <p:spPr>
          <a:xfrm>
            <a:off x="10221138" y="4168644"/>
            <a:ext cx="1711604" cy="2419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10447250" y="6587834"/>
            <a:ext cx="1259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© Ragnhild Silkoset</a:t>
            </a:r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20730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Kvalitative metoder 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Kvalitative </a:t>
            </a:r>
            <a:r>
              <a:rPr lang="nb-NO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metoder har den egenskapen at man går i dybden for å forstå, mens man i kvantitative metoder søker å forklare. Valget avhenger av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problemstillingen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363806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</a:pPr>
            <a:r>
              <a:rPr lang="nb-NO" sz="2000" b="1" dirty="0">
                <a:solidFill>
                  <a:schemeClr val="tx1"/>
                </a:solidFill>
              </a:rPr>
              <a:t>Tre typer</a:t>
            </a:r>
            <a:r>
              <a:rPr lang="nb-NO" sz="2000" b="1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l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nb-NO" sz="2000" b="1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Individuelle </a:t>
            </a:r>
            <a:r>
              <a:rPr lang="nb-NO" sz="2000" dirty="0">
                <a:solidFill>
                  <a:schemeClr val="tx1"/>
                </a:solidFill>
              </a:rPr>
              <a:t>dybdeintervju</a:t>
            </a:r>
            <a:br>
              <a:rPr lang="nb-NO" sz="2000" dirty="0">
                <a:solidFill>
                  <a:schemeClr val="tx1"/>
                </a:solidFill>
              </a:rPr>
            </a:b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Fokusgruppeintervju </a:t>
            </a:r>
            <a:br>
              <a:rPr lang="nb-NO" sz="2000" dirty="0" smtClean="0">
                <a:solidFill>
                  <a:schemeClr val="tx1"/>
                </a:solidFill>
              </a:rPr>
            </a:b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Projektive </a:t>
            </a:r>
            <a:r>
              <a:rPr lang="nb-NO" sz="2000" dirty="0">
                <a:solidFill>
                  <a:schemeClr val="tx1"/>
                </a:solidFill>
              </a:rPr>
              <a:t>teknikker. </a:t>
            </a:r>
          </a:p>
        </p:txBody>
      </p:sp>
      <p:pic>
        <p:nvPicPr>
          <p:cNvPr id="4098" name="Picture 2" descr="Attend Workshop on Qualitative Research Methodology t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561" y="4099655"/>
            <a:ext cx="3627547" cy="226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4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Individuelle dybdeintervjuer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>Individuelle dybdeintervjuer varierer med struktur, bruk av intervjumal, og intervjuerens mulighet til å forklare og legge til underveis. Valg av metode påvirker analysene i etterkant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363806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solidFill>
                  <a:schemeClr val="tx1"/>
                </a:solidFill>
              </a:rPr>
              <a:t>Tre </a:t>
            </a:r>
            <a:r>
              <a:rPr lang="nb-NO" sz="2000" b="1" dirty="0" smtClean="0">
                <a:solidFill>
                  <a:schemeClr val="tx1"/>
                </a:solidFill>
              </a:rPr>
              <a:t>typer: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Strukturerte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Semistrukturerte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Ustrukturerte </a:t>
            </a:r>
            <a:endParaRPr lang="nb-NO" sz="2000" dirty="0"/>
          </a:p>
        </p:txBody>
      </p:sp>
      <p:pic>
        <p:nvPicPr>
          <p:cNvPr id="5" name="Picture 2" descr="Types of interview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2"/>
          <a:stretch/>
        </p:blipFill>
        <p:spPr bwMode="auto">
          <a:xfrm>
            <a:off x="7312834" y="4128638"/>
            <a:ext cx="2870257" cy="197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57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Fokusgruppeintervjuer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>Fokusgruppeintervjuer samler en gruppe på mellom 8-10 personer som ledes av en moderator. Stadier i gjennomføringen er problemformulering, tilrettelegging, gjennomføring og dataanalyse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363806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solidFill>
                  <a:schemeClr val="tx1"/>
                </a:solidFill>
              </a:rPr>
              <a:t>Tre </a:t>
            </a:r>
            <a:r>
              <a:rPr lang="nb-NO" sz="2000" b="1" dirty="0" smtClean="0">
                <a:solidFill>
                  <a:schemeClr val="tx1"/>
                </a:solidFill>
              </a:rPr>
              <a:t>typer: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Eksplorerende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Fenomenologisk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Klinisk</a:t>
            </a:r>
            <a:endParaRPr lang="nb-NO" sz="2000" dirty="0"/>
          </a:p>
        </p:txBody>
      </p:sp>
      <p:pic>
        <p:nvPicPr>
          <p:cNvPr id="6" name="Picture 4" descr="What is group discussion How is it Evaluated And what i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3" b="-1475"/>
          <a:stretch/>
        </p:blipFill>
        <p:spPr bwMode="auto">
          <a:xfrm>
            <a:off x="6689378" y="4304710"/>
            <a:ext cx="3369022" cy="197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7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Sosiale medier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>Sosiale medier fanger opp trender og preferanser hos målgruppen. Kan også bruks for å tilrettelegge ordbruk og språk for å treffe målgruppen. Alle større aktører har dashboards og egne analysesider</a:t>
            </a:r>
            <a:endParaRPr lang="nb-NO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#diplomainsocialmediamarketing | Qualitative research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05"/>
          <a:stretch/>
        </p:blipFill>
        <p:spPr bwMode="auto">
          <a:xfrm>
            <a:off x="4467042" y="4196270"/>
            <a:ext cx="6801908" cy="202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8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Projektive teknikker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>Projektive teknikker brukes når man ikke klarer eller ønsker å svare direkte på spørsmål. Bruker andre teknikker for å fange opp meninger om en problemstilling. </a:t>
            </a:r>
            <a:endParaRPr lang="nb-NO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843945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solidFill>
                  <a:schemeClr val="tx1"/>
                </a:solidFill>
              </a:rPr>
              <a:t>Fire typer: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Assosiasjoner: ord – bilder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Setnings- og historieavslutning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Tredjepersonsteknikk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Ekspressive teknikker</a:t>
            </a:r>
            <a:endParaRPr lang="nb-NO" sz="2000" dirty="0"/>
          </a:p>
        </p:txBody>
      </p:sp>
      <p:pic>
        <p:nvPicPr>
          <p:cNvPr id="5" name="Picture 2" descr="Projective Techniques in research methodolog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59" y="4201693"/>
            <a:ext cx="3061450" cy="229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347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Oppsummering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</a:rPr>
              <a:t>Kvalitative teknikker baserer seg på tekst, bilder, video og lyd. Brukes frittstående eller som en kombinasjon til kvantitative metoder. Formålet er å skape forståelse.</a:t>
            </a:r>
            <a:r>
              <a:rPr lang="nb-NO" sz="3000" kern="1200" dirty="0" smtClean="0">
                <a:solidFill>
                  <a:schemeClr val="tx1"/>
                </a:solidFill>
              </a:rPr>
              <a:t> </a:t>
            </a:r>
            <a:endParaRPr lang="nb-NO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3"/>
            <a:ext cx="8769096" cy="151974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b-NO" sz="2400" b="1" dirty="0" smtClean="0">
                <a:solidFill>
                  <a:schemeClr val="tx1"/>
                </a:solidFill>
              </a:rPr>
              <a:t>Tre typer: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400" dirty="0" smtClean="0">
                <a:solidFill>
                  <a:schemeClr val="tx1"/>
                </a:solidFill>
              </a:rPr>
              <a:t>Individuelle dybdeintervjuer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400" dirty="0" smtClean="0">
                <a:solidFill>
                  <a:schemeClr val="tx1"/>
                </a:solidFill>
              </a:rPr>
              <a:t>Fokusgruppeintervjuer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400" dirty="0" smtClean="0">
                <a:solidFill>
                  <a:schemeClr val="tx1"/>
                </a:solidFill>
              </a:rPr>
              <a:t>Projektive teknikker</a:t>
            </a:r>
          </a:p>
        </p:txBody>
      </p:sp>
      <p:pic>
        <p:nvPicPr>
          <p:cNvPr id="1026" name="Picture 2" descr="7 Qualitative Research Methods for Understanding Your Us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32" y="4202343"/>
            <a:ext cx="451485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3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etode 202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927CBA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74</TotalTime>
  <Words>247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Corbel</vt:lpstr>
      <vt:lpstr>Basis</vt:lpstr>
      <vt:lpstr>Kvalitative metoder</vt:lpstr>
      <vt:lpstr>Kvalitative metoder   Kvalitative metoder har den egenskapen at man går i dybden for å forstå, mens man i kvantitative metoder søker å forklare. Valget avhenger av problemstillingen</vt:lpstr>
      <vt:lpstr>Individuelle dybdeintervjuer  Individuelle dybdeintervjuer varierer med struktur, bruk av intervjumal, og intervjuerens mulighet til å forklare og legge til underveis. Valg av metode påvirker analysene i etterkant</vt:lpstr>
      <vt:lpstr>Fokusgruppeintervjuer  Fokusgruppeintervjuer samler en gruppe på mellom 8-10 personer som ledes av en moderator. Stadier i gjennomføringen er problemformulering, tilrettelegging, gjennomføring og dataanalyse</vt:lpstr>
      <vt:lpstr>Sosiale medier  Sosiale medier fanger opp trender og preferanser hos målgruppen. Kan også bruks for å tilrettelegge ordbruk og språk for å treffe målgruppen. Alle større aktører har dashboards og egne analysesider</vt:lpstr>
      <vt:lpstr>Projektive teknikker  Projektive teknikker brukes når man ikke klarer eller ønsker å svare direkte på spørsmål. Bruker andre teknikker for å fange opp meninger om en problemstilling. </vt:lpstr>
      <vt:lpstr>Oppsummering Kvalitative teknikker baserer seg på tekst, bilder, video og lyd. Brukes frittstående eller som en kombinasjon til kvantitative metoder. Formålet er å skape forståelse. </vt:lpstr>
    </vt:vector>
  </TitlesOfParts>
  <Company>BI Norwegian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Kvalitative metoder</dc:title>
  <dc:creator>Silkoset, Ragnhild</dc:creator>
  <cp:lastModifiedBy>Silkoset, Ragnhild</cp:lastModifiedBy>
  <cp:revision>10</cp:revision>
  <dcterms:created xsi:type="dcterms:W3CDTF">2021-02-24T08:22:55Z</dcterms:created>
  <dcterms:modified xsi:type="dcterms:W3CDTF">2021-02-24T11:02:06Z</dcterms:modified>
</cp:coreProperties>
</file>